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6" r:id="rId3"/>
    <p:sldId id="260" r:id="rId4"/>
    <p:sldId id="272" r:id="rId5"/>
    <p:sldId id="268" r:id="rId6"/>
    <p:sldId id="267" r:id="rId7"/>
    <p:sldId id="258" r:id="rId8"/>
    <p:sldId id="257" r:id="rId9"/>
    <p:sldId id="261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4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1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267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673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6867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60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60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2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8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92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509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51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59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42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1A22A-31F5-441E-9F5B-DF0348E3484B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71736A-534D-4393-9318-E4A8DCC250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9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B18CB-41E4-474B-AE82-1D524CC79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6375" y="359595"/>
            <a:ext cx="7766936" cy="978863"/>
          </a:xfrm>
        </p:spPr>
        <p:txBody>
          <a:bodyPr>
            <a:normAutofit/>
          </a:bodyPr>
          <a:lstStyle/>
          <a:p>
            <a:r>
              <a:rPr lang="ru-RU" b="1" spc="600" dirty="0"/>
              <a:t>СЛАВИМ  ПОБЕДУ !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122362E-1664-4225-BB9E-B70FC272CA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23950-6943-4E4B-AB78-579490A42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16" y="1449182"/>
            <a:ext cx="8455632" cy="509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06">
        <p:split orient="vert"/>
      </p:transition>
    </mc:Choice>
    <mc:Fallback xmlns="">
      <p:transition spd="slow" advTm="8206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C1C9F-8E78-480E-B195-599478C27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603583" cy="1320800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Данил, 6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A950F-78E4-4DA1-A889-485C899F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FAE529DC-A327-400E-8E3E-D642527F9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5578" y="609600"/>
            <a:ext cx="304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343">
        <p:split orient="vert"/>
      </p:transition>
    </mc:Choice>
    <mc:Fallback xmlns="">
      <p:transition spd="slow" advTm="223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layEvt time="21386" objId="5"/>
        <p14:stopEvt time="22343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BC7B3-7631-46D3-AF07-9D87EB5F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935585" cy="13208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Варвара  7 лет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346A927-341E-4F1B-BFF4-8E786C024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Видео 8">
            <a:hlinkClick r:id="" action="ppaction://media"/>
            <a:extLst>
              <a:ext uri="{FF2B5EF4-FFF2-40B4-BE49-F238E27FC236}">
                <a16:creationId xmlns:a16="http://schemas.microsoft.com/office/drawing/2014/main" id="{B8744A99-0271-4092-9330-456C034EC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2919" y="359673"/>
            <a:ext cx="3661081" cy="613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8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0"/>
    </mc:Choice>
    <mc:Fallback xmlns="">
      <p:transition spd="slow" advTm="44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playEvt time="44049" objId="9"/>
        <p14:stopEvt time="44780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53E79-3EB0-41D4-83DA-A62D36D09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Виктория, 4 года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37C29E-0FF9-4D90-9843-AB83CDF06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1D4D91F2-049D-4BE0-8357-BB7AD0CCBB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658" y="2312041"/>
            <a:ext cx="7267825" cy="414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391">
        <p:split orient="vert"/>
      </p:transition>
    </mc:Choice>
    <mc:Fallback xmlns="">
      <p:transition spd="slow" advTm="373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5"/>
        <p14:stopEvt time="37391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ED67C-3568-4C46-8271-5A068F53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Екатерина  7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5597C5-F868-4A52-A31A-872160D84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CC91BD8F-70CB-4A2A-849B-2DDFF92E21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984" y="1500996"/>
            <a:ext cx="8881018" cy="50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9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45"/>
    </mc:Choice>
    <mc:Fallback xmlns="">
      <p:transition spd="slow" advTm="7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layEvt time="69936" objId="5"/>
        <p14:stopEvt time="70845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028B68-8B5C-46D8-A0E3-811DD99A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latin typeface="Arial Black" panose="020B0A04020102020204" pitchFamily="34" charset="0"/>
              </a:rPr>
              <a:t>Максим  7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4BD4B9-B061-4099-8F4B-88829A5F80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5A5AB4B9-1661-4AAF-9B93-289E08645D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911350"/>
            <a:ext cx="8111066" cy="46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72"/>
    </mc:Choice>
    <mc:Fallback xmlns="">
      <p:transition spd="slow" advTm="81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5"/>
        <p14:playEvt time="81090" objId="5"/>
        <p14:stopEvt time="81272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C0FA79-EB58-46DA-845D-9C11201C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6034017" cy="13208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Анастасия  7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66BC3-60F8-48DA-BC32-7401E4037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46853"/>
            <a:ext cx="8596668" cy="38807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D954B46F-0C3F-4367-B9FE-5307EDD564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6002" y="656562"/>
            <a:ext cx="304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02"/>
    </mc:Choice>
    <mc:Fallback xmlns="">
      <p:transition spd="slow" advTm="5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layEvt time="51845" objId="5"/>
        <p14:stopEvt time="51902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68464BF-84C4-41D8-B108-D4203261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Алексей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4 года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4F4EFAF-40EB-4437-A674-56AC13968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E30C32D9-A4C7-49C6-8D0C-6509599C8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2160589"/>
            <a:ext cx="7298647" cy="41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939">
        <p:split orient="vert"/>
      </p:transition>
    </mc:Choice>
    <mc:Fallback xmlns="">
      <p:transition spd="slow" advTm="249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2493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841E911-8812-49F9-9955-4B14613D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br>
              <a:rPr lang="ru-RU" dirty="0"/>
            </a:br>
            <a:r>
              <a:rPr lang="ru-RU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Малика , 4 года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250F2C6-9A8D-4C54-AF52-E3DCE59E0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97DA5447-ACC4-4BC4-B65D-F9A46BF6EF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568" y="1559999"/>
            <a:ext cx="7950200" cy="448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04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799">
        <p:split orient="vert"/>
      </p:transition>
    </mc:Choice>
    <mc:Fallback xmlns="">
      <p:transition spd="slow" advTm="2479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24799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817075-DEBF-40F7-8C24-D551E7F3B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178780" cy="1320800"/>
          </a:xfrm>
        </p:spPr>
        <p:txBody>
          <a:bodyPr>
            <a:normAutofit/>
          </a:bodyPr>
          <a:lstStyle/>
          <a:p>
            <a:r>
              <a:rPr lang="ru-RU" sz="4400" dirty="0">
                <a:latin typeface="Arial Black" panose="020B0A04020102020204" pitchFamily="34" charset="0"/>
              </a:rPr>
              <a:t>Артём  6 лет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CB1165-B652-4B3F-9530-72122C34F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9A281D9F-6F9A-40D3-8492-A5125CB9D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6114" y="585627"/>
            <a:ext cx="3760342" cy="56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619">
        <p:split orient="vert"/>
      </p:transition>
    </mc:Choice>
    <mc:Fallback xmlns="">
      <p:transition spd="slow" advTm="2661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playEvt time="25860" objId="5"/>
        <p14:stopEvt time="26619" objId="5"/>
      </p14:showEvtLst>
    </p:ext>
  </p:extLs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175</TotalTime>
  <Words>31</Words>
  <Application>Microsoft Office PowerPoint</Application>
  <PresentationFormat>Широкоэкранный</PresentationFormat>
  <Paragraphs>10</Paragraphs>
  <Slides>10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Trebuchet MS</vt:lpstr>
      <vt:lpstr>Wingdings 3</vt:lpstr>
      <vt:lpstr>Аспект</vt:lpstr>
      <vt:lpstr>СЛАВИМ  ПОБЕДУ !</vt:lpstr>
      <vt:lpstr>Варвара  7 лет</vt:lpstr>
      <vt:lpstr>Виктория, 4 года</vt:lpstr>
      <vt:lpstr>Екатерина  7 лет</vt:lpstr>
      <vt:lpstr>Максим  7 лет</vt:lpstr>
      <vt:lpstr>Анастасия  7 лет</vt:lpstr>
      <vt:lpstr>Алексей, 4 года</vt:lpstr>
      <vt:lpstr>  Малика , 4 года</vt:lpstr>
      <vt:lpstr>Артём  6 лет</vt:lpstr>
      <vt:lpstr>Данил, 6 лет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СЛАВИМ  ПОБЕДУ !</dc:title>
  <dc:creator>Белоснежка</dc:creator>
  <cp:lastModifiedBy>user</cp:lastModifiedBy>
  <cp:revision>20</cp:revision>
  <dcterms:created xsi:type="dcterms:W3CDTF">2025-04-26T19:13:07Z</dcterms:created>
  <dcterms:modified xsi:type="dcterms:W3CDTF">2025-04-29T10:38:23Z</dcterms:modified>
</cp:coreProperties>
</file>