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5" r:id="rId2"/>
    <p:sldId id="270" r:id="rId3"/>
    <p:sldId id="271" r:id="rId4"/>
    <p:sldId id="262" r:id="rId5"/>
    <p:sldId id="264" r:id="rId6"/>
    <p:sldId id="26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4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1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267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73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6867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0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6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2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8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2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0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51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9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2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1A22A-31F5-441E-9F5B-DF0348E3484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9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F8B70-5E89-43A7-A99C-A0E9C1C2E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02" y="1362468"/>
            <a:ext cx="4377551" cy="1956085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БУДЕМ </a:t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>ПОМНИТЬ !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6486F06-E69D-4DD2-8D3A-8983E314C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48" y="1362468"/>
            <a:ext cx="4221463" cy="3881437"/>
          </a:xfrm>
        </p:spPr>
      </p:pic>
    </p:spTree>
    <p:extLst>
      <p:ext uri="{BB962C8B-B14F-4D97-AF65-F5344CB8AC3E}">
        <p14:creationId xmlns:p14="http://schemas.microsoft.com/office/powerpoint/2010/main" val="12184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16">
        <p:split orient="vert"/>
      </p:transition>
    </mc:Choice>
    <mc:Fallback xmlns="">
      <p:transition spd="slow" advTm="5216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35688-74E7-4D0A-8989-6C41D55C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705549" cy="13208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Тимур  7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C3C58-7D54-48F3-9655-7F900036E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0EF179E7-6B3C-411F-BF8F-8A58CE2C1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7391" y="245853"/>
            <a:ext cx="3536830" cy="63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4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98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11DE3-E8C6-46E8-A3AA-E04FA44F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3F405-AB5F-4B51-BCDC-C5A5307E8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C5EBFE8E-ED9F-4AFE-BB96-58C934974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920814"/>
            <a:ext cx="8446347" cy="47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1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D1988-2246-4702-9C67-CF636AAD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Степан, 6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51D0B-BD5D-42E4-B0C9-C44A1BD2E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24B56AB0-4437-41C3-80D0-26BA187FD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930400"/>
            <a:ext cx="8128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7DC97-9E0A-48FF-B9D8-51D82E02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Данил, 6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578A62-C9E4-4D81-B534-F0B212B7F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01BED6B0-83D0-4A87-9B17-EDECE408F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5159" y="307026"/>
            <a:ext cx="3534310" cy="62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43C36-8BDB-4603-98D0-18E3E11B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Лилия  </a:t>
            </a:r>
            <a:r>
              <a:rPr lang="ru-RU" sz="4400">
                <a:latin typeface="Arial Black" panose="020B0A04020102020204" pitchFamily="34" charset="0"/>
              </a:rPr>
              <a:t>7 лет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F2993-7462-40D5-A8D0-C00E53BA2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0400"/>
            <a:ext cx="9834113" cy="46601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61A97D92-F6B2-4B67-84B6-E160D67BF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380226"/>
            <a:ext cx="8847945" cy="53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172</TotalTime>
  <Words>18</Words>
  <Application>Microsoft Office PowerPoint</Application>
  <PresentationFormat>Широкоэкранный</PresentationFormat>
  <Paragraphs>5</Paragraphs>
  <Slides>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Trebuchet MS</vt:lpstr>
      <vt:lpstr>Wingdings 3</vt:lpstr>
      <vt:lpstr>Аспект</vt:lpstr>
      <vt:lpstr>БУДЕМ  ПОМНИТЬ !</vt:lpstr>
      <vt:lpstr>Тимур  7 лет</vt:lpstr>
      <vt:lpstr>Презентация PowerPoint</vt:lpstr>
      <vt:lpstr>Степан, 6 лет</vt:lpstr>
      <vt:lpstr>Данил, 6 лет</vt:lpstr>
      <vt:lpstr>Лилия  7 лет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СЛАВИМ  ПОБЕДУ !</dc:title>
  <dc:creator>Белоснежка</dc:creator>
  <cp:lastModifiedBy>Белоснежка</cp:lastModifiedBy>
  <cp:revision>20</cp:revision>
  <dcterms:created xsi:type="dcterms:W3CDTF">2025-04-26T19:13:07Z</dcterms:created>
  <dcterms:modified xsi:type="dcterms:W3CDTF">2025-05-08T14:47:25Z</dcterms:modified>
</cp:coreProperties>
</file>