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5" r:id="rId2"/>
    <p:sldId id="270" r:id="rId3"/>
    <p:sldId id="271" r:id="rId4"/>
    <p:sldId id="262" r:id="rId5"/>
    <p:sldId id="264" r:id="rId6"/>
    <p:sldId id="26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A22A-31F5-441E-9F5B-DF0348E3484B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042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A22A-31F5-441E-9F5B-DF0348E3484B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814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A22A-31F5-441E-9F5B-DF0348E3484B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52671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A22A-31F5-441E-9F5B-DF0348E3484B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6732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A22A-31F5-441E-9F5B-DF0348E3484B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36867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A22A-31F5-441E-9F5B-DF0348E3484B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6081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A22A-31F5-441E-9F5B-DF0348E3484B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8600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A22A-31F5-441E-9F5B-DF0348E3484B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91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A22A-31F5-441E-9F5B-DF0348E3484B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026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A22A-31F5-441E-9F5B-DF0348E3484B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46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A22A-31F5-441E-9F5B-DF0348E3484B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784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A22A-31F5-441E-9F5B-DF0348E3484B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923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A22A-31F5-441E-9F5B-DF0348E3484B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509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A22A-31F5-441E-9F5B-DF0348E3484B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513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A22A-31F5-441E-9F5B-DF0348E3484B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596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A22A-31F5-441E-9F5B-DF0348E3484B}" type="datetimeFigureOut">
              <a:rPr lang="ru-RU" smtClean="0"/>
              <a:t>08.05.2025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421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1A22A-31F5-441E-9F5B-DF0348E3484B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D71736A-534D-4393-9318-E4A8DCC25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297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FF8B70-5E89-43A7-A99C-A0E9C1C2E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802" y="1362468"/>
            <a:ext cx="4377551" cy="1956085"/>
          </a:xfrm>
        </p:spPr>
        <p:txBody>
          <a:bodyPr>
            <a:noAutofit/>
          </a:bodyPr>
          <a:lstStyle/>
          <a:p>
            <a:pPr algn="ctr"/>
            <a:r>
              <a:rPr lang="ru-RU" sz="4400" dirty="0">
                <a:latin typeface="Arial Black" panose="020B0A04020102020204" pitchFamily="34" charset="0"/>
              </a:rPr>
              <a:t>БУДЕМ </a:t>
            </a:r>
            <a:br>
              <a:rPr lang="ru-RU" sz="4400" dirty="0">
                <a:latin typeface="Arial Black" panose="020B0A04020102020204" pitchFamily="34" charset="0"/>
              </a:rPr>
            </a:br>
            <a:r>
              <a:rPr lang="ru-RU" sz="4400" dirty="0">
                <a:latin typeface="Arial Black" panose="020B0A04020102020204" pitchFamily="34" charset="0"/>
              </a:rPr>
              <a:t>ПОМНИТЬ !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F6486F06-E69D-4DD2-8D3A-8983E314CD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748" y="1362468"/>
            <a:ext cx="4221463" cy="3881437"/>
          </a:xfrm>
        </p:spPr>
      </p:pic>
    </p:spTree>
    <p:extLst>
      <p:ext uri="{BB962C8B-B14F-4D97-AF65-F5344CB8AC3E}">
        <p14:creationId xmlns:p14="http://schemas.microsoft.com/office/powerpoint/2010/main" val="1218473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216">
        <p:split orient="vert"/>
      </p:transition>
    </mc:Choice>
    <mc:Fallback xmlns="">
      <p:transition spd="slow" advTm="5216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335688-74E7-4D0A-8989-6C41D55CF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4705549" cy="1320800"/>
          </a:xfrm>
        </p:spPr>
        <p:txBody>
          <a:bodyPr>
            <a:normAutofit/>
          </a:bodyPr>
          <a:lstStyle/>
          <a:p>
            <a:r>
              <a:rPr lang="ru-RU" sz="4400" dirty="0">
                <a:latin typeface="Arial Black" panose="020B0A04020102020204" pitchFamily="34" charset="0"/>
              </a:rPr>
              <a:t>Тимур  7 лет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8C3C58-7D54-48F3-9655-7F900036E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Видео 4">
            <a:hlinkClick r:id="" action="ppaction://media"/>
            <a:extLst>
              <a:ext uri="{FF2B5EF4-FFF2-40B4-BE49-F238E27FC236}">
                <a16:creationId xmlns:a16="http://schemas.microsoft.com/office/drawing/2014/main" id="{0EF179E7-6B3C-411F-BF8F-8A58CE2C193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47391" y="245853"/>
            <a:ext cx="3536830" cy="636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242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2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9898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311DE3-E8C6-46E8-A3AA-E04FA44F1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B3F405-AB5F-4B51-BCDC-C5A5307E8E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Видео 4">
            <a:hlinkClick r:id="" action="ppaction://media"/>
            <a:extLst>
              <a:ext uri="{FF2B5EF4-FFF2-40B4-BE49-F238E27FC236}">
                <a16:creationId xmlns:a16="http://schemas.microsoft.com/office/drawing/2014/main" id="{C5EBFE8E-ED9F-4AFE-BB96-58C9349748B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7334" y="1920814"/>
            <a:ext cx="8446347" cy="4780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917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7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AD1988-2246-4702-9C67-CF636AAD4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Степан, 6 лет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251D0B-BD5D-42E4-B0C9-C44A1BD2EC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Видео 6">
            <a:hlinkClick r:id="" action="ppaction://media"/>
            <a:extLst>
              <a:ext uri="{FF2B5EF4-FFF2-40B4-BE49-F238E27FC236}">
                <a16:creationId xmlns:a16="http://schemas.microsoft.com/office/drawing/2014/main" id="{24B56AB0-4437-41C3-80D0-26BA187FD7A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7334" y="1930400"/>
            <a:ext cx="8128000" cy="49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22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9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27DC97-9E0A-48FF-B9D8-51D82E021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Данил, 6 лет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578A62-C9E4-4D81-B534-F0B212B7F7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Видео 4">
            <a:hlinkClick r:id="" action="ppaction://media"/>
            <a:extLst>
              <a:ext uri="{FF2B5EF4-FFF2-40B4-BE49-F238E27FC236}">
                <a16:creationId xmlns:a16="http://schemas.microsoft.com/office/drawing/2014/main" id="{01BED6B0-83D0-4A87-9B17-EDECE408FC3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65159" y="307026"/>
            <a:ext cx="3534310" cy="624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238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3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A43C36-8BDB-4603-98D0-18E3E11BC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latin typeface="Arial Black" panose="020B0A04020102020204" pitchFamily="34" charset="0"/>
              </a:rPr>
              <a:t>Лилия  </a:t>
            </a:r>
            <a:r>
              <a:rPr lang="ru-RU" sz="4400">
                <a:latin typeface="Arial Black" panose="020B0A04020102020204" pitchFamily="34" charset="0"/>
              </a:rPr>
              <a:t>7 лет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9F2993-7462-40D5-A8D0-C00E53BA20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30400"/>
            <a:ext cx="9834113" cy="466018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Видео 4">
            <a:hlinkClick r:id="" action="ppaction://media"/>
            <a:extLst>
              <a:ext uri="{FF2B5EF4-FFF2-40B4-BE49-F238E27FC236}">
                <a16:creationId xmlns:a16="http://schemas.microsoft.com/office/drawing/2014/main" id="{61A97D92-F6B2-4B67-84B6-E160D67BF84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7334" y="1380226"/>
            <a:ext cx="8847945" cy="5319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63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4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172</TotalTime>
  <Words>18</Words>
  <Application>Microsoft Office PowerPoint</Application>
  <PresentationFormat>Широкоэкранный</PresentationFormat>
  <Paragraphs>5</Paragraphs>
  <Slides>6</Slides>
  <Notes>0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Arial Black</vt:lpstr>
      <vt:lpstr>Trebuchet MS</vt:lpstr>
      <vt:lpstr>Wingdings 3</vt:lpstr>
      <vt:lpstr>Аспект</vt:lpstr>
      <vt:lpstr>БУДЕМ  ПОМНИТЬ !</vt:lpstr>
      <vt:lpstr>Тимур  7 лет</vt:lpstr>
      <vt:lpstr>Презентация PowerPoint</vt:lpstr>
      <vt:lpstr>Степан, 6 лет</vt:lpstr>
      <vt:lpstr>Данил, 6 лет</vt:lpstr>
      <vt:lpstr>Лилия  7 лет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СЛАВИМ  ПОБЕДУ !</dc:title>
  <dc:creator>Белоснежка</dc:creator>
  <cp:lastModifiedBy>Белоснежка</cp:lastModifiedBy>
  <cp:revision>20</cp:revision>
  <dcterms:created xsi:type="dcterms:W3CDTF">2025-04-26T19:13:07Z</dcterms:created>
  <dcterms:modified xsi:type="dcterms:W3CDTF">2025-05-08T14:47:25Z</dcterms:modified>
</cp:coreProperties>
</file>