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8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D:\2024\АЗБУКА ЗДОРОВЬЯ\Здоровье начинается с семьи формируем (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465125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3203848" y="5949280"/>
            <a:ext cx="1800200" cy="908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2024\АЗБУКА ЗДОРОВЬЯ\13d8d1684-1503317288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908720"/>
            <a:ext cx="9118185" cy="5373216"/>
          </a:xfrm>
          <a:prstGeom prst="rect">
            <a:avLst/>
          </a:prstGeom>
          <a:noFill/>
        </p:spPr>
      </p:pic>
      <p:pic>
        <p:nvPicPr>
          <p:cNvPr id="4098" name="Picture 2" descr="D:\2024\АЗБУКА ЗДОРОВЬЯ\тест для  участников  АЗ _pages-to-jpg-0002 (1)_page-000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640"/>
            <a:ext cx="9144000" cy="6461453"/>
          </a:xfrm>
          <a:prstGeom prst="rect">
            <a:avLst/>
          </a:prstGeom>
          <a:noFill/>
        </p:spPr>
      </p:pic>
      <p:sp>
        <p:nvSpPr>
          <p:cNvPr id="4100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2024\АЗБУКА ЗДОРОВЬЯ\материалы марафона\АЗБУКА ЗДОРОВЬЯ (7)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1284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2024\АЗБУКА ЗДОРОВЬЯ\Здоровье начинается с семьи формируем (4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465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D:\2024\АЗБУКА ЗДОРОВЬЯ\материалы марафона\Здоровье начинается с семьи формируем (2).png"/>
          <p:cNvPicPr>
            <a:picLocks noChangeAspect="1" noChangeArrowheads="1"/>
          </p:cNvPicPr>
          <p:nvPr/>
        </p:nvPicPr>
        <p:blipFill>
          <a:blip r:embed="rId2" cstate="print"/>
          <a:srcRect l="5298" r="3312"/>
          <a:stretch>
            <a:fillRect/>
          </a:stretch>
        </p:blipFill>
        <p:spPr bwMode="auto">
          <a:xfrm>
            <a:off x="0" y="-10477"/>
            <a:ext cx="4431338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9463" name="Picture 7" descr="D:\2024\АЗБУКА ЗДОРОВЬЯ\материалы марафона\11.png"/>
          <p:cNvPicPr>
            <a:picLocks noChangeAspect="1" noChangeArrowheads="1"/>
          </p:cNvPicPr>
          <p:nvPr/>
        </p:nvPicPr>
        <p:blipFill rotWithShape="1">
          <a:blip r:embed="rId3" cstate="print"/>
          <a:srcRect l="4358" t="5402" b="3250"/>
          <a:stretch/>
        </p:blipFill>
        <p:spPr bwMode="auto">
          <a:xfrm>
            <a:off x="4616079" y="476672"/>
            <a:ext cx="4518267" cy="610355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2024\АЗБУКА ЗДОРОВЬЯ\материалы марафона\Здоровье начинается с семьи формируем (6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5570" y="-28525"/>
            <a:ext cx="4848844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6" name="Прямоугольник 5"/>
          <p:cNvSpPr/>
          <p:nvPr/>
        </p:nvSpPr>
        <p:spPr>
          <a:xfrm>
            <a:off x="3923928" y="4941168"/>
            <a:ext cx="295232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5373215"/>
            <a:ext cx="3816424" cy="504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5301208"/>
            <a:ext cx="2520280" cy="72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4255968" y="5263771"/>
            <a:ext cx="2088231" cy="84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blob:https://web.telegram.org/89b1d5c7-22a8-4952-9a53-8828abbef7f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blob:https://web.telegram.org/89b1d5c7-22a8-4952-9a53-8828abbef7f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338"/>
            <a:ext cx="9144000" cy="64651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Егоровна Бучельнкова</dc:creator>
  <cp:lastModifiedBy>user</cp:lastModifiedBy>
  <cp:revision>17</cp:revision>
  <dcterms:created xsi:type="dcterms:W3CDTF">2025-02-18T10:17:27Z</dcterms:created>
  <dcterms:modified xsi:type="dcterms:W3CDTF">2025-03-05T05:16:38Z</dcterms:modified>
</cp:coreProperties>
</file>